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B8B4-0A2E-445C-AF97-93EBE0BF700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2E21-7CB0-442F-AFC7-D4109E214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199" cy="69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4199" y="18732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Tallapoosa Watershed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3700" y="420469"/>
            <a:ext cx="1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Chattahoochee Watershed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Kent</dc:creator>
  <cp:lastModifiedBy>Brian Kent</cp:lastModifiedBy>
  <cp:revision>2</cp:revision>
  <cp:lastPrinted>2018-11-30T19:26:08Z</cp:lastPrinted>
  <dcterms:created xsi:type="dcterms:W3CDTF">2018-11-30T17:53:29Z</dcterms:created>
  <dcterms:modified xsi:type="dcterms:W3CDTF">2018-11-30T19:27:41Z</dcterms:modified>
</cp:coreProperties>
</file>